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6" r:id="rId9"/>
    <p:sldId id="265" r:id="rId10"/>
    <p:sldId id="267" r:id="rId1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8103"/>
  </p:normalViewPr>
  <p:slideViewPr>
    <p:cSldViewPr snapToGrid="0" snapToObjects="1">
      <p:cViewPr varScale="1">
        <p:scale>
          <a:sx n="90" d="100"/>
          <a:sy n="90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gif>
</file>

<file path=ppt/media/image6.gif>
</file>

<file path=ppt/media/image7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599F0-E4EA-4C4B-8097-5CAFB58AFA5F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59524E-01FA-F94A-A680-E3284D70A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06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15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33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39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reinforcement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algorithms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techniques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obstacle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avoidanceproblem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tests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turtlebot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29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163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94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status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load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network is </a:t>
            </a:r>
            <a:r>
              <a:rPr lang="tr-TR" dirty="0" err="1"/>
              <a:t>measured</a:t>
            </a:r>
            <a:r>
              <a:rPr lang="tr-TR" dirty="0"/>
              <a:t> </a:t>
            </a:r>
            <a:r>
              <a:rPr lang="tr-TR" dirty="0" err="1"/>
              <a:t>live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sensitive</a:t>
            </a:r>
            <a:r>
              <a:rPr lang="tr-TR" dirty="0"/>
              <a:t> </a:t>
            </a:r>
            <a:r>
              <a:rPr lang="tr-TR" dirty="0" err="1"/>
              <a:t>applications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rerouted</a:t>
            </a:r>
            <a:r>
              <a:rPr lang="tr-TR" dirty="0"/>
              <a:t> in </a:t>
            </a:r>
            <a:r>
              <a:rPr lang="tr-TR" dirty="0" err="1"/>
              <a:t>order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satisfy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QoS</a:t>
            </a:r>
            <a:r>
              <a:rPr lang="tr-TR" dirty="0"/>
              <a:t> </a:t>
            </a:r>
            <a:r>
              <a:rPr lang="tr-TR" dirty="0" err="1"/>
              <a:t>requirements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9524E-01FA-F94A-A680-E3284D70A6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25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9E4797-D5F5-0847-ACB4-E3329240D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035794D5-6F2E-484C-ACDF-75D051ECA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9DF02D6-1124-3B41-A792-FE2AC89D7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82899D9-1941-354B-8949-683CDEDFE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5A1C63-E20D-564A-8D55-734818F47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29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CF1CF72-76E7-114E-840A-07BC46412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E001713-F9CD-DE42-89C2-285F49DA8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FE04939-67D2-F843-A676-AE2FFF08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FB4C58-AD90-5042-BA6B-08783EE41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29690CB-9F22-9D4C-8DE4-95D7F7A3B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78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E3700355-130D-1342-841E-B852DC027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0D89895-C632-3C4A-AD2E-541FD1C26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5EE8D74-2A31-F44B-8C77-6BAED3A61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BCAC211-C060-8E43-A3A6-556F81A1D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ACBA812-DF53-7147-9C85-FC227882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2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165071E-D473-7D4B-8427-DE6C4E38D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F9B3E16-BF51-C343-BEB0-EF171EDCE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E6E4102-FD33-5E4A-B394-0BB03175D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E66ED21-539C-D24C-AD34-405636BA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F1C6CFF-FF61-C04C-ABFB-54354DACB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3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A8B3113-7896-8747-81C6-BC676651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5C5310C-E4E0-0F43-B2E8-55443F124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804574E-2E94-2A4D-9E90-513E9947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7CE9B88-C3B0-3143-B2AF-C9D74DCF2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86EE885-29C8-6E4F-8CA8-08B4B7D0E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03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FBCF0C-98C3-CE49-B7E3-F75C6E282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25BF01D-5F92-634D-86A0-C28D31616C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D315515-88F7-2B4B-A9C6-2A5FC4CAB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DA20183-58E3-F044-8F3B-E24F63C8F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0BBCCA5-DBBA-9D40-88BC-659C47546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69BC98E-B7C8-7446-A8F8-4EC9FEC6A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3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E078E93-C9E7-DF4D-A322-91A89F65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C1713AB-1B65-7541-B832-574760913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42F9459-45FD-3A4F-A705-A5AC36566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D6C7629-AE73-B948-A81F-F817210E3F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FED3939-FFD8-2D41-94B3-5AFB1F916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D051296D-521C-8C40-9DE9-41C35BB2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45502F6-C13F-5140-8A12-5FC54BAC2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C4CB260-240A-6141-AFE1-7C33FF6C1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61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75ECE46-3145-F74F-AC79-97064DA76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CD1DD05E-65F0-5C4A-9EDA-FFEC3F587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3FF7D17-E849-4545-8A71-9543865DC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9BE33F33-64A3-D648-B772-FB930E778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53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AB5327B-E50F-A348-8129-3BF6FDA61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8327B30-6F6A-394A-BC0B-333170F71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B821FBA-5E46-0843-88AC-7B4F7C904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20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4EA8EF7-4B2C-9248-AE6A-5FDBB7C14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49BE263-96C4-0449-844C-E053A10FC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AA58533A-DAF5-5046-97FF-453DF37D6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0EDE162-FDDD-1E40-AE53-1AF0BF1F4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43F5EFA-93BD-C542-A47D-8938E0298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2D92A78-B16F-FF4E-807D-0F271EEFD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5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A7D569-D123-3B4B-9BF8-2B0B915D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3A190D3-46CF-E142-96F6-7F80BB757C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C4D6492-3AB0-CD46-B095-02C494B5B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BE54DF7-DD17-AB4B-9AA7-9EDB3D94A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5793B26-6C78-FE44-9ECE-07B1626AE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7A75EB0-4583-4048-855D-B5C65C12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7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B5C1A44C-6238-4842-8F34-2D22DD34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4E6F876-8B6B-DC4B-A5AE-D61BC46AA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270D49-07B0-8547-8A6A-8F9646A84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9FFD-1387-3A4A-B2B2-458452B439FA}" type="datetimeFigureOut">
              <a:rPr lang="en-US" smtClean="0"/>
              <a:t>6/17/20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C5E20AA-4028-1E4B-A366-810A1D296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75559BF-4114-D842-A976-587379B0DA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E519E-BF2B-3441-BE8A-7A59F2FA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9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lkuvs.lkn.ei.tum.d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2FBE267-970F-C84F-BD9B-BEB0B547B7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 dirty="0" err="1"/>
              <a:t>Alperen</a:t>
            </a:r>
            <a:r>
              <a:rPr lang="en-US" sz="7200" dirty="0"/>
              <a:t> </a:t>
            </a:r>
            <a:r>
              <a:rPr lang="en-US" sz="7200" dirty="0" err="1"/>
              <a:t>Gündogan</a:t>
            </a:r>
            <a:endParaRPr lang="en-US" sz="7200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5C34D22-E6FD-C94F-8EE7-256C2099C4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2800"/>
              <a:t>Highlights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32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3">
            <a:extLst>
              <a:ext uri="{FF2B5EF4-FFF2-40B4-BE49-F238E27FC236}">
                <a16:creationId xmlns:a16="http://schemas.microsoft.com/office/drawing/2014/main" id="{9526C1AE-EE04-774B-821F-0D7901E5A40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0" r="9089" b="255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95288AE0-71FA-0A4A-8867-D91C694975C5}"/>
              </a:ext>
            </a:extLst>
          </p:cNvPr>
          <p:cNvSpPr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	Questions?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0899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690245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Education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574165"/>
            <a:ext cx="6044946" cy="410730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Technical University of Munich, DE (2017-2020)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M. Sc. in Communication Engineering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High honors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DAAD Scholarship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Istanbul Technical University, TR (2012 - 2017)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B. Sc. in Electronics and Communication Engineering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High honors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Technical University of Ostrava, CZ (2015 - 2016)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8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690245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Experience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440053"/>
            <a:ext cx="6642354" cy="5155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Nomor</a:t>
            </a:r>
            <a:r>
              <a:rPr lang="en-US" dirty="0"/>
              <a:t> Research (Apr 18 - July 20)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Working Student (Apr 18 – Aug 19)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Implementation of the latest 5G/NR standards into the 5G system simulator.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Internship (Aug 18 – Oct 18)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Design and implementation of 5G-V2X Communication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Protocol Stack design(PHY, MAC, RLC, PDCP, RRC layers) for V2X.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Master Thesis Project (Aug 19 – Mar 20)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Software/Research Engineer (Apr 20 – July 20)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Developing system and link-level standard-compliant simulation tools. Participating on research activities and actively taking part in 3GPP RAN1 standardization process.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Simulation automation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dirty="0"/>
              <a:t>Docker orchestration.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dirty="0"/>
              <a:t>Distributed job queue.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lvl="3" algn="l"/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522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434213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Projects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011937"/>
            <a:ext cx="6642354" cy="1060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Software Defined Networks (Summer 18)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 Measurement-based QoS mechanisms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lvl="3" algn="l"/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D86644-3323-6749-A220-0B91DD7E7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485" y="2072640"/>
            <a:ext cx="5365379" cy="3949515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2" descr="Image result for lego nxt self balancing robot">
            <a:extLst>
              <a:ext uri="{FF2B5EF4-FFF2-40B4-BE49-F238E27FC236}">
                <a16:creationId xmlns:a16="http://schemas.microsoft.com/office/drawing/2014/main" id="{AAEC2C25-B016-5544-923E-EA10F70F8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885" y="2923278"/>
            <a:ext cx="2324158" cy="3098877"/>
          </a:xfrm>
          <a:prstGeom prst="rect">
            <a:avLst/>
          </a:prstGeom>
          <a:ln w="38100" cap="sq">
            <a:solidFill>
              <a:schemeClr val="accent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ikdörtgen 1">
            <a:extLst>
              <a:ext uri="{FF2B5EF4-FFF2-40B4-BE49-F238E27FC236}">
                <a16:creationId xmlns:a16="http://schemas.microsoft.com/office/drawing/2014/main" id="{9A72A0FA-E62A-0240-B3B1-E48306583269}"/>
              </a:ext>
            </a:extLst>
          </p:cNvPr>
          <p:cNvSpPr/>
          <p:nvPr/>
        </p:nvSpPr>
        <p:spPr>
          <a:xfrm>
            <a:off x="799713" y="6239121"/>
            <a:ext cx="4886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gundoganalperen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915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434213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Projects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011937"/>
            <a:ext cx="6642354" cy="1060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Wireless Sensor Networks (Winter 18)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Intelligent Transportation System with Wireless Sensor Networks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4171DE25-C1FD-5C4E-BA77-C3C503F15922}"/>
              </a:ext>
            </a:extLst>
          </p:cNvPr>
          <p:cNvSpPr/>
          <p:nvPr/>
        </p:nvSpPr>
        <p:spPr>
          <a:xfrm>
            <a:off x="799713" y="6239121"/>
            <a:ext cx="4886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gundoganalperen</a:t>
            </a:r>
            <a:r>
              <a:rPr lang="en-US" dirty="0"/>
              <a:t>/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49298BC-055B-8742-BE29-ED6F677782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32" y="2184336"/>
            <a:ext cx="7189931" cy="3661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2C6F159-73F1-C44A-BDED-B077B143A0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0" t="-575" r="20312" b="2542"/>
          <a:stretch/>
        </p:blipFill>
        <p:spPr bwMode="auto">
          <a:xfrm>
            <a:off x="7629526" y="2523964"/>
            <a:ext cx="4456255" cy="332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502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434213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Projects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011937"/>
            <a:ext cx="9352026" cy="1202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Research Proposal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Deep Reinforcement Learning based Resource Management for Cellular Vehicle-to-Vehicle Communication(C-V2V)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Alt Başlık 4">
            <a:extLst>
              <a:ext uri="{FF2B5EF4-FFF2-40B4-BE49-F238E27FC236}">
                <a16:creationId xmlns:a16="http://schemas.microsoft.com/office/drawing/2014/main" id="{A46A2DF9-E1BB-B041-BAA6-D8DDEDB894D4}"/>
              </a:ext>
            </a:extLst>
          </p:cNvPr>
          <p:cNvSpPr txBox="1">
            <a:spLocks/>
          </p:cNvSpPr>
          <p:nvPr/>
        </p:nvSpPr>
        <p:spPr>
          <a:xfrm>
            <a:off x="477774" y="2407350"/>
            <a:ext cx="9352026" cy="2407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Training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Machine Learning for Communications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Approximate Dynamic Programming and Reinforcement Learning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Applied Reinforcement Learning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Neural Networks and Deep Learning (Coursera)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Improving Deep Neural Networks: Hyperparameter tuning, Regularization and Optimization (Coursera)</a:t>
            </a:r>
          </a:p>
          <a:p>
            <a:pPr algn="l"/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189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434213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Projects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011937"/>
            <a:ext cx="9352026" cy="1202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Applied Reinforcement Learning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tr-TR" dirty="0"/>
              <a:t>LIDAR </a:t>
            </a:r>
            <a:r>
              <a:rPr lang="tr-TR" dirty="0" err="1"/>
              <a:t>based</a:t>
            </a:r>
            <a:r>
              <a:rPr lang="tr-TR" dirty="0"/>
              <a:t> </a:t>
            </a:r>
            <a:r>
              <a:rPr lang="tr-TR" dirty="0" err="1"/>
              <a:t>Obstacle</a:t>
            </a:r>
            <a:r>
              <a:rPr lang="tr-TR" dirty="0"/>
              <a:t> </a:t>
            </a:r>
            <a:r>
              <a:rPr lang="tr-TR" dirty="0" err="1"/>
              <a:t>Avoidance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Reinforcement</a:t>
            </a:r>
            <a:r>
              <a:rPr lang="tr-TR" dirty="0"/>
              <a:t> Learning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Turtlebot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4171DE25-C1FD-5C4E-BA77-C3C503F15922}"/>
              </a:ext>
            </a:extLst>
          </p:cNvPr>
          <p:cNvSpPr/>
          <p:nvPr/>
        </p:nvSpPr>
        <p:spPr>
          <a:xfrm>
            <a:off x="799713" y="6239121"/>
            <a:ext cx="48867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gundoganalperen</a:t>
            </a:r>
            <a:r>
              <a:rPr lang="en-US" dirty="0"/>
              <a:t>/</a:t>
            </a:r>
          </a:p>
        </p:txBody>
      </p:sp>
      <p:pic>
        <p:nvPicPr>
          <p:cNvPr id="3" name="Resim 2" descr="saat içeren bir resim&#10;&#10;Açıklama otomatik olarak oluşturuldu">
            <a:extLst>
              <a:ext uri="{FF2B5EF4-FFF2-40B4-BE49-F238E27FC236}">
                <a16:creationId xmlns:a16="http://schemas.microsoft.com/office/drawing/2014/main" id="{BB986601-EF3E-0644-8314-262075324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98" y="2214563"/>
            <a:ext cx="3728816" cy="3514067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A94C382B-3C1E-484F-878F-40CC40B84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3787" y="2195213"/>
            <a:ext cx="6297179" cy="353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4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aşlık 4">
            <a:extLst>
              <a:ext uri="{FF2B5EF4-FFF2-40B4-BE49-F238E27FC236}">
                <a16:creationId xmlns:a16="http://schemas.microsoft.com/office/drawing/2014/main" id="{7A922335-F6A3-B945-AB78-36C3B09D8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774" y="434213"/>
            <a:ext cx="5313426" cy="57772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600" dirty="0"/>
              <a:t>Master Thesis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Alt Başlık 4">
            <a:extLst>
              <a:ext uri="{FF2B5EF4-FFF2-40B4-BE49-F238E27FC236}">
                <a16:creationId xmlns:a16="http://schemas.microsoft.com/office/drawing/2014/main" id="{93F8B60B-6C1C-FD43-8977-0854A844132A}"/>
              </a:ext>
            </a:extLst>
          </p:cNvPr>
          <p:cNvSpPr txBox="1">
            <a:spLocks/>
          </p:cNvSpPr>
          <p:nvPr/>
        </p:nvSpPr>
        <p:spPr>
          <a:xfrm>
            <a:off x="477774" y="1011936"/>
            <a:ext cx="10985356" cy="33191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Deep Reinforcement Learning based Resource Management for Cellular Vehicle-to-Vehicle Communication(C-V2V)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Autonomous resource allocation in the absence of a base station. Each vehicle is a learning agent.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Goal: Perform joint/cooperative behavior in a distributed fashion to utilize packet reception ratio.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Research Status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tr-TR" dirty="0"/>
              <a:t>Workshop </a:t>
            </a:r>
            <a:r>
              <a:rPr lang="en-US" dirty="0"/>
              <a:t>“</a:t>
            </a:r>
            <a:r>
              <a:rPr lang="tr-TR" dirty="0"/>
              <a:t>Machine </a:t>
            </a:r>
            <a:r>
              <a:rPr lang="tr-TR" dirty="0" err="1"/>
              <a:t>learning</a:t>
            </a:r>
            <a:r>
              <a:rPr lang="tr-TR" dirty="0"/>
              <a:t> in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context</a:t>
            </a:r>
            <a:r>
              <a:rPr lang="tr-TR" dirty="0"/>
              <a:t> of </a:t>
            </a:r>
            <a:r>
              <a:rPr lang="tr-TR" dirty="0" err="1"/>
              <a:t>communication</a:t>
            </a:r>
            <a:r>
              <a:rPr lang="tr-TR" dirty="0"/>
              <a:t> </a:t>
            </a:r>
            <a:r>
              <a:rPr lang="tr-TR" dirty="0" err="1"/>
              <a:t>networks</a:t>
            </a:r>
            <a:r>
              <a:rPr lang="en-US" dirty="0"/>
              <a:t>” at TUM (21.02.2020)</a:t>
            </a:r>
          </a:p>
          <a:p>
            <a:pPr marL="1714500" lvl="3" indent="-342900"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https://mlkuvs.lkn.ei.tum.de</a:t>
            </a: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Mobihoc</a:t>
            </a:r>
            <a:r>
              <a:rPr lang="en-US" dirty="0"/>
              <a:t> 2020 (submitted)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Expected journal: IEEE Transactions on vehicular communication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714500" lvl="3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7" name="Grup 6">
            <a:extLst>
              <a:ext uri="{FF2B5EF4-FFF2-40B4-BE49-F238E27FC236}">
                <a16:creationId xmlns:a16="http://schemas.microsoft.com/office/drawing/2014/main" id="{C07A51AA-491A-B54D-BA60-9CF4A33DC3F3}"/>
              </a:ext>
            </a:extLst>
          </p:cNvPr>
          <p:cNvGrpSpPr/>
          <p:nvPr/>
        </p:nvGrpSpPr>
        <p:grpSpPr>
          <a:xfrm>
            <a:off x="2095721" y="4331132"/>
            <a:ext cx="8444166" cy="2225176"/>
            <a:chOff x="358775" y="4140525"/>
            <a:chExt cx="8444166" cy="2225176"/>
          </a:xfrm>
        </p:grpSpPr>
        <p:pic>
          <p:nvPicPr>
            <p:cNvPr id="8" name="Resim 7">
              <a:extLst>
                <a:ext uri="{FF2B5EF4-FFF2-40B4-BE49-F238E27FC236}">
                  <a16:creationId xmlns:a16="http://schemas.microsoft.com/office/drawing/2014/main" id="{7CECC116-7B16-8348-A8E8-52EFC6E31D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775" y="4140525"/>
              <a:ext cx="7413625" cy="2225176"/>
            </a:xfrm>
            <a:prstGeom prst="rect">
              <a:avLst/>
            </a:prstGeom>
          </p:spPr>
        </p:pic>
        <p:sp>
          <p:nvSpPr>
            <p:cNvPr id="10" name="Metin kutusu 9">
              <a:extLst>
                <a:ext uri="{FF2B5EF4-FFF2-40B4-BE49-F238E27FC236}">
                  <a16:creationId xmlns:a16="http://schemas.microsoft.com/office/drawing/2014/main" id="{71BFFA9C-2FD3-2C4B-8885-FE67D14B6A93}"/>
                </a:ext>
              </a:extLst>
            </p:cNvPr>
            <p:cNvSpPr txBox="1"/>
            <p:nvPr/>
          </p:nvSpPr>
          <p:spPr>
            <a:xfrm>
              <a:off x="7834406" y="4216753"/>
              <a:ext cx="968535" cy="276999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 algn="l"/>
              <a:r>
                <a:rPr lang="en-US" sz="1200" b="0" i="0" u="none" strike="noStrike" kern="1200" baseline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Resource 1</a:t>
              </a:r>
            </a:p>
          </p:txBody>
        </p:sp>
        <p:sp>
          <p:nvSpPr>
            <p:cNvPr id="11" name="Metin kutusu 10">
              <a:extLst>
                <a:ext uri="{FF2B5EF4-FFF2-40B4-BE49-F238E27FC236}">
                  <a16:creationId xmlns:a16="http://schemas.microsoft.com/office/drawing/2014/main" id="{16D71727-C971-F543-BB61-3D1AB3BC7E90}"/>
                </a:ext>
              </a:extLst>
            </p:cNvPr>
            <p:cNvSpPr txBox="1"/>
            <p:nvPr/>
          </p:nvSpPr>
          <p:spPr>
            <a:xfrm>
              <a:off x="7834405" y="4640858"/>
              <a:ext cx="968535" cy="276999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 algn="l"/>
              <a:r>
                <a:rPr lang="en-US" sz="1200" b="0" i="0" u="none" strike="noStrike" kern="1200" baseline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Resource 2</a:t>
              </a:r>
            </a:p>
          </p:txBody>
        </p:sp>
        <p:sp>
          <p:nvSpPr>
            <p:cNvPr id="12" name="Metin kutusu 11">
              <a:extLst>
                <a:ext uri="{FF2B5EF4-FFF2-40B4-BE49-F238E27FC236}">
                  <a16:creationId xmlns:a16="http://schemas.microsoft.com/office/drawing/2014/main" id="{22A4F5D3-7892-4D44-8153-D43940DA25FE}"/>
                </a:ext>
              </a:extLst>
            </p:cNvPr>
            <p:cNvSpPr txBox="1"/>
            <p:nvPr/>
          </p:nvSpPr>
          <p:spPr>
            <a:xfrm>
              <a:off x="7834405" y="5114613"/>
              <a:ext cx="968535" cy="276999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 algn="l"/>
              <a:r>
                <a:rPr lang="en-US" sz="1200" b="0" i="0" u="none" strike="noStrike" kern="1200" baseline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Resource </a:t>
              </a:r>
              <a:r>
                <a:rPr lang="en-US" sz="1200" dirty="0">
                  <a:latin typeface="+mn-lt"/>
                  <a:cs typeface="+mn-cs"/>
                </a:rPr>
                <a:t>3</a:t>
              </a:r>
              <a:endPara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Metin kutusu 12">
              <a:extLst>
                <a:ext uri="{FF2B5EF4-FFF2-40B4-BE49-F238E27FC236}">
                  <a16:creationId xmlns:a16="http://schemas.microsoft.com/office/drawing/2014/main" id="{1E79F411-4143-BD40-9719-442F1767DB49}"/>
                </a:ext>
              </a:extLst>
            </p:cNvPr>
            <p:cNvSpPr txBox="1"/>
            <p:nvPr/>
          </p:nvSpPr>
          <p:spPr>
            <a:xfrm>
              <a:off x="7834405" y="5588368"/>
              <a:ext cx="968535" cy="276999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 algn="l"/>
              <a:r>
                <a:rPr lang="en-US" sz="1200" b="0" i="0" u="none" strike="noStrike" kern="1200" baseline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Resource 4</a:t>
              </a:r>
            </a:p>
          </p:txBody>
        </p:sp>
        <p:sp>
          <p:nvSpPr>
            <p:cNvPr id="14" name="Metin kutusu 13">
              <a:extLst>
                <a:ext uri="{FF2B5EF4-FFF2-40B4-BE49-F238E27FC236}">
                  <a16:creationId xmlns:a16="http://schemas.microsoft.com/office/drawing/2014/main" id="{25223369-4920-1143-AAF9-A8BB332959FB}"/>
                </a:ext>
              </a:extLst>
            </p:cNvPr>
            <p:cNvSpPr txBox="1"/>
            <p:nvPr/>
          </p:nvSpPr>
          <p:spPr>
            <a:xfrm>
              <a:off x="7834405" y="6026430"/>
              <a:ext cx="968535" cy="276999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 algn="l"/>
              <a:r>
                <a:rPr lang="en-US" sz="1200" b="0" i="0" u="none" strike="noStrike" kern="1200" baseline="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Resource </a:t>
              </a:r>
              <a:r>
                <a:rPr lang="en-US" sz="1200" dirty="0">
                  <a:latin typeface="+mn-lt"/>
                  <a:cs typeface="+mn-cs"/>
                </a:rPr>
                <a:t>5</a:t>
              </a:r>
              <a:endPara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1320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15">
            <a:extLst>
              <a:ext uri="{FF2B5EF4-FFF2-40B4-BE49-F238E27FC236}">
                <a16:creationId xmlns:a16="http://schemas.microsoft.com/office/drawing/2014/main" id="{E1E8268C-2768-AB4A-B3F2-4D6F63CDF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295" y="0"/>
            <a:ext cx="4851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283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</Words>
  <Application>Microsoft Macintosh PowerPoint</Application>
  <PresentationFormat>Geniş ekran</PresentationFormat>
  <Paragraphs>104</Paragraphs>
  <Slides>10</Slides>
  <Notes>7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Teması</vt:lpstr>
      <vt:lpstr>Alperen Gündogan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Alperen Gündogan</dc:title>
  <dc:creator>ga53keb</dc:creator>
  <cp:lastModifiedBy>ga53keb</cp:lastModifiedBy>
  <cp:revision>1</cp:revision>
  <dcterms:created xsi:type="dcterms:W3CDTF">2020-06-17T21:56:12Z</dcterms:created>
  <dcterms:modified xsi:type="dcterms:W3CDTF">2020-06-17T21:56:41Z</dcterms:modified>
</cp:coreProperties>
</file>

<file path=docProps/thumbnail.jpeg>
</file>